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6" r:id="rId12"/>
    <p:sldId id="268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昇 井上" userId="41f7cb6301f82dfc" providerId="LiveId" clId="{096AB354-3C75-42D9-A348-DD634D37E420}"/>
    <pc:docChg chg="undo custSel addSld delSld modSld sldOrd">
      <pc:chgData name="昇 井上" userId="41f7cb6301f82dfc" providerId="LiveId" clId="{096AB354-3C75-42D9-A348-DD634D37E420}" dt="2022-01-07T09:18:50.474" v="1110" actId="1076"/>
      <pc:docMkLst>
        <pc:docMk/>
      </pc:docMkLst>
      <pc:sldChg chg="modSp new mod">
        <pc:chgData name="昇 井上" userId="41f7cb6301f82dfc" providerId="LiveId" clId="{096AB354-3C75-42D9-A348-DD634D37E420}" dt="2021-12-22T02:47:42.912" v="8" actId="27636"/>
        <pc:sldMkLst>
          <pc:docMk/>
          <pc:sldMk cId="1721266763" sldId="257"/>
        </pc:sldMkLst>
        <pc:spChg chg="mod">
          <ac:chgData name="昇 井上" userId="41f7cb6301f82dfc" providerId="LiveId" clId="{096AB354-3C75-42D9-A348-DD634D37E420}" dt="2021-12-22T02:47:34.142" v="6" actId="20577"/>
          <ac:spMkLst>
            <pc:docMk/>
            <pc:sldMk cId="1721266763" sldId="257"/>
            <ac:spMk id="2" creationId="{758BE38A-1354-4782-A029-F760FA53836D}"/>
          </ac:spMkLst>
        </pc:spChg>
        <pc:spChg chg="mod">
          <ac:chgData name="昇 井上" userId="41f7cb6301f82dfc" providerId="LiveId" clId="{096AB354-3C75-42D9-A348-DD634D37E420}" dt="2021-12-22T02:47:42.912" v="8" actId="27636"/>
          <ac:spMkLst>
            <pc:docMk/>
            <pc:sldMk cId="1721266763" sldId="257"/>
            <ac:spMk id="3" creationId="{E3CD93B6-BA4B-4D5F-A1AB-C13BD49C6003}"/>
          </ac:spMkLst>
        </pc:spChg>
      </pc:sldChg>
      <pc:sldChg chg="modSp new mod">
        <pc:chgData name="昇 井上" userId="41f7cb6301f82dfc" providerId="LiveId" clId="{096AB354-3C75-42D9-A348-DD634D37E420}" dt="2021-12-22T05:10:17.060" v="161" actId="20577"/>
        <pc:sldMkLst>
          <pc:docMk/>
          <pc:sldMk cId="20942667" sldId="258"/>
        </pc:sldMkLst>
        <pc:spChg chg="mod">
          <ac:chgData name="昇 井上" userId="41f7cb6301f82dfc" providerId="LiveId" clId="{096AB354-3C75-42D9-A348-DD634D37E420}" dt="2021-12-22T05:10:17.060" v="161" actId="20577"/>
          <ac:spMkLst>
            <pc:docMk/>
            <pc:sldMk cId="20942667" sldId="258"/>
            <ac:spMk id="2" creationId="{72ED8FD4-781A-4DB0-96C6-52B25F811989}"/>
          </ac:spMkLst>
        </pc:spChg>
        <pc:spChg chg="mod">
          <ac:chgData name="昇 井上" userId="41f7cb6301f82dfc" providerId="LiveId" clId="{096AB354-3C75-42D9-A348-DD634D37E420}" dt="2021-12-22T02:52:40.829" v="141" actId="20577"/>
          <ac:spMkLst>
            <pc:docMk/>
            <pc:sldMk cId="20942667" sldId="258"/>
            <ac:spMk id="3" creationId="{2862C6E7-6984-465F-B42F-073D063C9D0E}"/>
          </ac:spMkLst>
        </pc:spChg>
      </pc:sldChg>
      <pc:sldChg chg="modSp new mod">
        <pc:chgData name="昇 井上" userId="41f7cb6301f82dfc" providerId="LiveId" clId="{096AB354-3C75-42D9-A348-DD634D37E420}" dt="2021-12-23T09:01:14.905" v="1018" actId="20577"/>
        <pc:sldMkLst>
          <pc:docMk/>
          <pc:sldMk cId="167678696" sldId="259"/>
        </pc:sldMkLst>
        <pc:spChg chg="mod">
          <ac:chgData name="昇 井上" userId="41f7cb6301f82dfc" providerId="LiveId" clId="{096AB354-3C75-42D9-A348-DD634D37E420}" dt="2021-12-22T05:16:42.970" v="193" actId="20577"/>
          <ac:spMkLst>
            <pc:docMk/>
            <pc:sldMk cId="167678696" sldId="259"/>
            <ac:spMk id="2" creationId="{01CFCF45-0A5E-447D-87E4-F9015144D4AA}"/>
          </ac:spMkLst>
        </pc:spChg>
        <pc:spChg chg="mod">
          <ac:chgData name="昇 井上" userId="41f7cb6301f82dfc" providerId="LiveId" clId="{096AB354-3C75-42D9-A348-DD634D37E420}" dt="2021-12-23T09:01:14.905" v="1018" actId="20577"/>
          <ac:spMkLst>
            <pc:docMk/>
            <pc:sldMk cId="167678696" sldId="259"/>
            <ac:spMk id="3" creationId="{357207D0-4F6A-4E0B-8780-E3D52A9BEA5D}"/>
          </ac:spMkLst>
        </pc:spChg>
      </pc:sldChg>
      <pc:sldChg chg="addSp delSp modSp new mod">
        <pc:chgData name="昇 井上" userId="41f7cb6301f82dfc" providerId="LiveId" clId="{096AB354-3C75-42D9-A348-DD634D37E420}" dt="2021-12-23T08:58:55.160" v="973"/>
        <pc:sldMkLst>
          <pc:docMk/>
          <pc:sldMk cId="3140777990" sldId="260"/>
        </pc:sldMkLst>
        <pc:spChg chg="mod">
          <ac:chgData name="昇 井上" userId="41f7cb6301f82dfc" providerId="LiveId" clId="{096AB354-3C75-42D9-A348-DD634D37E420}" dt="2021-12-22T05:37:09.803" v="312" actId="20577"/>
          <ac:spMkLst>
            <pc:docMk/>
            <pc:sldMk cId="3140777990" sldId="260"/>
            <ac:spMk id="2" creationId="{A6D62B81-A4E9-493B-9B99-625AAD109786}"/>
          </ac:spMkLst>
        </pc:spChg>
        <pc:spChg chg="del mod">
          <ac:chgData name="昇 井上" userId="41f7cb6301f82dfc" providerId="LiveId" clId="{096AB354-3C75-42D9-A348-DD634D37E420}" dt="2021-12-22T05:35:18.607" v="234" actId="478"/>
          <ac:spMkLst>
            <pc:docMk/>
            <pc:sldMk cId="3140777990" sldId="260"/>
            <ac:spMk id="3" creationId="{674AA0C3-A75A-403B-9302-185FEA20A9E8}"/>
          </ac:spMkLst>
        </pc:spChg>
        <pc:spChg chg="add mod">
          <ac:chgData name="昇 井上" userId="41f7cb6301f82dfc" providerId="LiveId" clId="{096AB354-3C75-42D9-A348-DD634D37E420}" dt="2021-12-22T05:35:43.939" v="236" actId="207"/>
          <ac:spMkLst>
            <pc:docMk/>
            <pc:sldMk cId="3140777990" sldId="260"/>
            <ac:spMk id="4" creationId="{3DE97209-F4D9-455B-8D79-7E0AAC9728DD}"/>
          </ac:spMkLst>
        </pc:spChg>
        <pc:spChg chg="add mod">
          <ac:chgData name="昇 井上" userId="41f7cb6301f82dfc" providerId="LiveId" clId="{096AB354-3C75-42D9-A348-DD634D37E420}" dt="2021-12-22T05:37:40.658" v="314" actId="207"/>
          <ac:spMkLst>
            <pc:docMk/>
            <pc:sldMk cId="3140777990" sldId="260"/>
            <ac:spMk id="5" creationId="{EE418E08-548F-42F2-9507-196F668C09D6}"/>
          </ac:spMkLst>
        </pc:spChg>
        <pc:spChg chg="add mod">
          <ac:chgData name="昇 井上" userId="41f7cb6301f82dfc" providerId="LiveId" clId="{096AB354-3C75-42D9-A348-DD634D37E420}" dt="2021-12-22T05:38:16.546" v="336" actId="14100"/>
          <ac:spMkLst>
            <pc:docMk/>
            <pc:sldMk cId="3140777990" sldId="260"/>
            <ac:spMk id="6" creationId="{9D9E1A12-4213-4A40-B938-EC46427668F9}"/>
          </ac:spMkLst>
        </pc:spChg>
        <pc:spChg chg="add mod">
          <ac:chgData name="昇 井上" userId="41f7cb6301f82dfc" providerId="LiveId" clId="{096AB354-3C75-42D9-A348-DD634D37E420}" dt="2021-12-22T05:59:52.138" v="483" actId="14100"/>
          <ac:spMkLst>
            <pc:docMk/>
            <pc:sldMk cId="3140777990" sldId="260"/>
            <ac:spMk id="7" creationId="{E347DCC6-C378-4DA1-8449-68E774F08D15}"/>
          </ac:spMkLst>
        </pc:spChg>
        <pc:spChg chg="add mod">
          <ac:chgData name="昇 井上" userId="41f7cb6301f82dfc" providerId="LiveId" clId="{096AB354-3C75-42D9-A348-DD634D37E420}" dt="2021-12-23T08:58:55.160" v="973"/>
          <ac:spMkLst>
            <pc:docMk/>
            <pc:sldMk cId="3140777990" sldId="260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1-12-22T06:00:34.236" v="500" actId="14100"/>
          <ac:spMkLst>
            <pc:docMk/>
            <pc:sldMk cId="3140777990" sldId="260"/>
            <ac:spMk id="11" creationId="{2B9644C7-6F6C-4D83-8817-2FEAF73AE9B2}"/>
          </ac:spMkLst>
        </pc:spChg>
        <pc:spChg chg="add mod">
          <ac:chgData name="昇 井上" userId="41f7cb6301f82dfc" providerId="LiveId" clId="{096AB354-3C75-42D9-A348-DD634D37E420}" dt="2021-12-22T06:01:16.622" v="538" actId="20577"/>
          <ac:spMkLst>
            <pc:docMk/>
            <pc:sldMk cId="3140777990" sldId="260"/>
            <ac:spMk id="12" creationId="{84CC24E7-7460-4ACE-9F3C-ABCE578ED4B4}"/>
          </ac:spMkLst>
        </pc:spChg>
        <pc:spChg chg="add mod">
          <ac:chgData name="昇 井上" userId="41f7cb6301f82dfc" providerId="LiveId" clId="{096AB354-3C75-42D9-A348-DD634D37E420}" dt="2021-12-22T06:31:04.491" v="609" actId="1035"/>
          <ac:spMkLst>
            <pc:docMk/>
            <pc:sldMk cId="3140777990" sldId="260"/>
            <ac:spMk id="13" creationId="{5967ED5A-89F6-4E89-B1E1-9D2423914812}"/>
          </ac:spMkLst>
        </pc:spChg>
        <pc:picChg chg="add mod modCrop">
          <ac:chgData name="昇 井上" userId="41f7cb6301f82dfc" providerId="LiveId" clId="{096AB354-3C75-42D9-A348-DD634D37E420}" dt="2021-12-22T06:31:08.228" v="610" actId="1076"/>
          <ac:picMkLst>
            <pc:docMk/>
            <pc:sldMk cId="3140777990" sldId="260"/>
            <ac:picMk id="15" creationId="{701AAB88-2F7F-43D2-BB48-B9DD48A5429A}"/>
          </ac:picMkLst>
        </pc:picChg>
        <pc:cxnChg chg="add">
          <ac:chgData name="昇 井上" userId="41f7cb6301f82dfc" providerId="LiveId" clId="{096AB354-3C75-42D9-A348-DD634D37E420}" dt="2021-12-22T06:00:15.600" v="484" actId="11529"/>
          <ac:cxnSpMkLst>
            <pc:docMk/>
            <pc:sldMk cId="3140777990" sldId="260"/>
            <ac:cxnSpMk id="10" creationId="{E41869AD-3079-412F-83DE-66BA2DBCADEB}"/>
          </ac:cxnSpMkLst>
        </pc:cxnChg>
      </pc:sldChg>
      <pc:sldChg chg="new del">
        <pc:chgData name="昇 井上" userId="41f7cb6301f82dfc" providerId="LiveId" clId="{096AB354-3C75-42D9-A348-DD634D37E420}" dt="2021-12-23T08:36:46.106" v="761" actId="47"/>
        <pc:sldMkLst>
          <pc:docMk/>
          <pc:sldMk cId="2588580657" sldId="261"/>
        </pc:sldMkLst>
      </pc:sldChg>
      <pc:sldChg chg="addSp delSp modSp add mod">
        <pc:chgData name="昇 井上" userId="41f7cb6301f82dfc" providerId="LiveId" clId="{096AB354-3C75-42D9-A348-DD634D37E420}" dt="2022-01-07T09:18:50.474" v="1110" actId="1076"/>
        <pc:sldMkLst>
          <pc:docMk/>
          <pc:sldMk cId="3313499804" sldId="262"/>
        </pc:sldMkLst>
        <pc:spChg chg="mod">
          <ac:chgData name="昇 井上" userId="41f7cb6301f82dfc" providerId="LiveId" clId="{096AB354-3C75-42D9-A348-DD634D37E420}" dt="2021-12-22T06:31:38.584" v="622" actId="20577"/>
          <ac:spMkLst>
            <pc:docMk/>
            <pc:sldMk cId="3313499804" sldId="262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313499804" sldId="262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2T06:32:48.745" v="625" actId="478"/>
          <ac:spMkLst>
            <pc:docMk/>
            <pc:sldMk cId="3313499804" sldId="262"/>
            <ac:spMk id="13" creationId="{5967ED5A-89F6-4E89-B1E1-9D2423914812}"/>
          </ac:spMkLst>
        </pc:spChg>
        <pc:spChg chg="add mod">
          <ac:chgData name="昇 井上" userId="41f7cb6301f82dfc" providerId="LiveId" clId="{096AB354-3C75-42D9-A348-DD634D37E420}" dt="2021-12-22T06:39:58.441" v="760" actId="20577"/>
          <ac:spMkLst>
            <pc:docMk/>
            <pc:sldMk cId="3313499804" sldId="262"/>
            <ac:spMk id="16" creationId="{ED42C489-9520-4AF1-AF83-AEDCAAFE1175}"/>
          </ac:spMkLst>
        </pc:spChg>
        <pc:picChg chg="add mod modCrop">
          <ac:chgData name="昇 井上" userId="41f7cb6301f82dfc" providerId="LiveId" clId="{096AB354-3C75-42D9-A348-DD634D37E420}" dt="2021-12-22T06:34:11.442" v="653" actId="1076"/>
          <ac:picMkLst>
            <pc:docMk/>
            <pc:sldMk cId="3313499804" sldId="262"/>
            <ac:picMk id="9" creationId="{CA584F34-A085-4CF2-A9FF-7AD4946CCD6D}"/>
          </ac:picMkLst>
        </pc:picChg>
        <pc:picChg chg="add mod">
          <ac:chgData name="昇 井上" userId="41f7cb6301f82dfc" providerId="LiveId" clId="{096AB354-3C75-42D9-A348-DD634D37E420}" dt="2022-01-07T09:18:50.474" v="1110" actId="1076"/>
          <ac:picMkLst>
            <pc:docMk/>
            <pc:sldMk cId="3313499804" sldId="262"/>
            <ac:picMk id="13" creationId="{2F6668D6-76F1-4527-ABF6-014D9240B63A}"/>
          </ac:picMkLst>
        </pc:picChg>
        <pc:picChg chg="del">
          <ac:chgData name="昇 井上" userId="41f7cb6301f82dfc" providerId="LiveId" clId="{096AB354-3C75-42D9-A348-DD634D37E420}" dt="2021-12-22T06:32:44.183" v="623" actId="478"/>
          <ac:picMkLst>
            <pc:docMk/>
            <pc:sldMk cId="3313499804" sldId="262"/>
            <ac:picMk id="15" creationId="{701AAB88-2F7F-43D2-BB48-B9DD48A5429A}"/>
          </ac:picMkLst>
        </pc:picChg>
      </pc:sldChg>
      <pc:sldChg chg="addSp delSp modSp add mod">
        <pc:chgData name="昇 井上" userId="41f7cb6301f82dfc" providerId="LiveId" clId="{096AB354-3C75-42D9-A348-DD634D37E420}" dt="2022-01-06T04:54:20.808" v="1034" actId="1076"/>
        <pc:sldMkLst>
          <pc:docMk/>
          <pc:sldMk cId="1042110634" sldId="263"/>
        </pc:sldMkLst>
        <pc:spChg chg="mod">
          <ac:chgData name="昇 井上" userId="41f7cb6301f82dfc" providerId="LiveId" clId="{096AB354-3C75-42D9-A348-DD634D37E420}" dt="2021-12-22T06:36:11.429" v="669" actId="20577"/>
          <ac:spMkLst>
            <pc:docMk/>
            <pc:sldMk cId="1042110634" sldId="263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042110634" sldId="263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2-01-06T04:54:20.808" v="1034" actId="1076"/>
          <ac:spMkLst>
            <pc:docMk/>
            <pc:sldMk cId="1042110634" sldId="263"/>
            <ac:spMk id="14" creationId="{01D116A7-AFB1-42AB-911B-2959306A29D1}"/>
          </ac:spMkLst>
        </pc:spChg>
        <pc:spChg chg="add mod">
          <ac:chgData name="昇 井上" userId="41f7cb6301f82dfc" providerId="LiveId" clId="{096AB354-3C75-42D9-A348-DD634D37E420}" dt="2021-12-23T09:18:34.424" v="1033" actId="1076"/>
          <ac:spMkLst>
            <pc:docMk/>
            <pc:sldMk cId="1042110634" sldId="263"/>
            <ac:spMk id="15" creationId="{B96506D5-8AFE-4BEE-953E-A30EF4650F9D}"/>
          </ac:spMkLst>
        </pc:spChg>
        <pc:spChg chg="add mod">
          <ac:chgData name="昇 井上" userId="41f7cb6301f82dfc" providerId="LiveId" clId="{096AB354-3C75-42D9-A348-DD634D37E420}" dt="2021-12-22T06:39:23.460" v="752" actId="20577"/>
          <ac:spMkLst>
            <pc:docMk/>
            <pc:sldMk cId="1042110634" sldId="263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2T06:36:57.262" v="670" actId="478"/>
          <ac:picMkLst>
            <pc:docMk/>
            <pc:sldMk cId="1042110634" sldId="263"/>
            <ac:picMk id="9" creationId="{CA584F34-A085-4CF2-A9FF-7AD4946CCD6D}"/>
          </ac:picMkLst>
        </pc:picChg>
        <pc:picChg chg="add mod modCrop">
          <ac:chgData name="昇 井上" userId="41f7cb6301f82dfc" providerId="LiveId" clId="{096AB354-3C75-42D9-A348-DD634D37E420}" dt="2021-12-22T06:37:49.419" v="691" actId="1076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1498712591" sldId="264"/>
        </pc:sldMkLst>
        <pc:spChg chg="mod">
          <ac:chgData name="昇 井上" userId="41f7cb6301f82dfc" providerId="LiveId" clId="{096AB354-3C75-42D9-A348-DD634D37E420}" dt="2021-12-23T08:36:57.460" v="775" actId="20577"/>
          <ac:spMkLst>
            <pc:docMk/>
            <pc:sldMk cId="1498712591" sldId="264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498712591" sldId="264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40:34.834" v="827" actId="20577"/>
          <ac:spMkLst>
            <pc:docMk/>
            <pc:sldMk cId="1498712591" sldId="264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0:19.256" v="788"/>
          <ac:spMkLst>
            <pc:docMk/>
            <pc:sldMk cId="1498712591" sldId="264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40:08.459" v="787" actId="1076"/>
          <ac:picMkLst>
            <pc:docMk/>
            <pc:sldMk cId="1498712591" sldId="264"/>
            <ac:picMk id="9" creationId="{715715F6-6E1C-45EE-80C9-C20A25CF1DCD}"/>
          </ac:picMkLst>
        </pc:picChg>
        <pc:picChg chg="del">
          <ac:chgData name="昇 井上" userId="41f7cb6301f82dfc" providerId="LiveId" clId="{096AB354-3C75-42D9-A348-DD634D37E420}" dt="2021-12-23T08:39:32.986" v="776" actId="478"/>
          <ac:picMkLst>
            <pc:docMk/>
            <pc:sldMk cId="1498712591" sldId="264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449683441" sldId="265"/>
        </pc:sldMkLst>
        <pc:spChg chg="mod">
          <ac:chgData name="昇 井上" userId="41f7cb6301f82dfc" providerId="LiveId" clId="{096AB354-3C75-42D9-A348-DD634D37E420}" dt="2021-12-23T08:40:54.977" v="841" actId="20577"/>
          <ac:spMkLst>
            <pc:docMk/>
            <pc:sldMk cId="449683441" sldId="265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449683441" sldId="265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3T08:48:58.776" v="899" actId="478"/>
          <ac:spMkLst>
            <pc:docMk/>
            <pc:sldMk cId="449683441" sldId="265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5:17.751" v="882" actId="20577"/>
          <ac:spMkLst>
            <pc:docMk/>
            <pc:sldMk cId="449683441" sldId="265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42:02.255" v="842" actId="478"/>
          <ac:picMkLst>
            <pc:docMk/>
            <pc:sldMk cId="449683441" sldId="265"/>
            <ac:picMk id="9" creationId="{715715F6-6E1C-45EE-80C9-C20A25CF1DCD}"/>
          </ac:picMkLst>
        </pc:picChg>
        <pc:picChg chg="add del mod modCrop">
          <ac:chgData name="昇 井上" userId="41f7cb6301f82dfc" providerId="LiveId" clId="{096AB354-3C75-42D9-A348-DD634D37E420}" dt="2021-12-23T08:48:44.743" v="890" actId="478"/>
          <ac:picMkLst>
            <pc:docMk/>
            <pc:sldMk cId="449683441" sldId="265"/>
            <ac:picMk id="13" creationId="{EF6A9A2F-D2EF-4909-B1B5-7F667CA6DE86}"/>
          </ac:picMkLst>
        </pc:picChg>
        <pc:picChg chg="add mod modCrop">
          <ac:chgData name="昇 井上" userId="41f7cb6301f82dfc" providerId="LiveId" clId="{096AB354-3C75-42D9-A348-DD634D37E420}" dt="2021-12-23T08:48:50.427" v="897" actId="1076"/>
          <ac:picMkLst>
            <pc:docMk/>
            <pc:sldMk cId="449683441" sldId="265"/>
            <ac:picMk id="17" creationId="{81C15471-4214-459D-826B-99A2D021182C}"/>
          </ac:picMkLst>
        </pc:picChg>
      </pc:sldChg>
      <pc:sldChg chg="addSp delSp modSp add mod ord">
        <pc:chgData name="昇 井上" userId="41f7cb6301f82dfc" providerId="LiveId" clId="{096AB354-3C75-42D9-A348-DD634D37E420}" dt="2021-12-23T09:01:06.948" v="1015" actId="20577"/>
        <pc:sldMkLst>
          <pc:docMk/>
          <pc:sldMk cId="3111576561" sldId="266"/>
        </pc:sldMkLst>
        <pc:spChg chg="mod">
          <ac:chgData name="昇 井上" userId="41f7cb6301f82dfc" providerId="LiveId" clId="{096AB354-3C75-42D9-A348-DD634D37E420}" dt="2021-12-23T08:49:36.367" v="937" actId="20577"/>
          <ac:spMkLst>
            <pc:docMk/>
            <pc:sldMk cId="3111576561" sldId="266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111576561" sldId="266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9:01:06.948" v="1015" actId="20577"/>
          <ac:spMkLst>
            <pc:docMk/>
            <pc:sldMk cId="3111576561" sldId="266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53:47.700" v="948" actId="1076"/>
          <ac:picMkLst>
            <pc:docMk/>
            <pc:sldMk cId="3111576561" sldId="266"/>
            <ac:picMk id="9" creationId="{A0117997-CC52-464C-9B6E-1E8C78BBFCD0}"/>
          </ac:picMkLst>
        </pc:picChg>
        <pc:picChg chg="add del mod">
          <ac:chgData name="昇 井上" userId="41f7cb6301f82dfc" providerId="LiveId" clId="{096AB354-3C75-42D9-A348-DD634D37E420}" dt="2021-12-23T08:57:56.036" v="966" actId="21"/>
          <ac:picMkLst>
            <pc:docMk/>
            <pc:sldMk cId="3111576561" sldId="266"/>
            <ac:picMk id="14" creationId="{66273A7F-0369-4D21-B2FF-CBEE7B5F3D88}"/>
          </ac:picMkLst>
        </pc:picChg>
        <pc:picChg chg="del">
          <ac:chgData name="昇 井上" userId="41f7cb6301f82dfc" providerId="LiveId" clId="{096AB354-3C75-42D9-A348-DD634D37E420}" dt="2021-12-23T08:49:38.637" v="938" actId="478"/>
          <ac:picMkLst>
            <pc:docMk/>
            <pc:sldMk cId="3111576561" sldId="266"/>
            <ac:picMk id="17" creationId="{81C15471-4214-459D-826B-99A2D021182C}"/>
          </ac:picMkLst>
        </pc:picChg>
        <pc:picChg chg="add mod modCrop">
          <ac:chgData name="昇 井上" userId="41f7cb6301f82dfc" providerId="LiveId" clId="{096AB354-3C75-42D9-A348-DD634D37E420}" dt="2021-12-23T09:00:57.321" v="1012" actId="1076"/>
          <ac:picMkLst>
            <pc:docMk/>
            <pc:sldMk cId="3111576561" sldId="266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096AB354-3C75-42D9-A348-DD634D37E420}" dt="2021-12-23T08:59:24.337" v="991" actId="20577"/>
        <pc:sldMkLst>
          <pc:docMk/>
          <pc:sldMk cId="1739210442" sldId="267"/>
        </pc:sldMkLst>
        <pc:spChg chg="mod">
          <ac:chgData name="昇 井上" userId="41f7cb6301f82dfc" providerId="LiveId" clId="{096AB354-3C75-42D9-A348-DD634D37E420}" dt="2021-12-23T08:59:24.337" v="991" actId="20577"/>
          <ac:spMkLst>
            <pc:docMk/>
            <pc:sldMk cId="1739210442" sldId="267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739210442" sldId="267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58:16.705" v="972" actId="20577"/>
          <ac:spMkLst>
            <pc:docMk/>
            <pc:sldMk cId="1739210442" sldId="267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58:01.559" v="969" actId="478"/>
          <ac:picMkLst>
            <pc:docMk/>
            <pc:sldMk cId="1739210442" sldId="267"/>
            <ac:picMk id="9" creationId="{A0117997-CC52-464C-9B6E-1E8C78BBFCD0}"/>
          </ac:picMkLst>
        </pc:picChg>
        <pc:picChg chg="del">
          <ac:chgData name="昇 井上" userId="41f7cb6301f82dfc" providerId="LiveId" clId="{096AB354-3C75-42D9-A348-DD634D37E420}" dt="2021-12-23T08:57:51.863" v="965" actId="478"/>
          <ac:picMkLst>
            <pc:docMk/>
            <pc:sldMk cId="1739210442" sldId="267"/>
            <ac:picMk id="14" creationId="{66273A7F-0369-4D21-B2FF-CBEE7B5F3D88}"/>
          </ac:picMkLst>
        </pc:picChg>
        <pc:picChg chg="add mod">
          <ac:chgData name="昇 井上" userId="41f7cb6301f82dfc" providerId="LiveId" clId="{096AB354-3C75-42D9-A348-DD634D37E420}" dt="2021-12-23T08:58:04.778" v="970" actId="1076"/>
          <ac:picMkLst>
            <pc:docMk/>
            <pc:sldMk cId="1739210442" sldId="267"/>
            <ac:picMk id="15" creationId="{1C07BBE4-4AE4-49FB-BEB8-BF7794196B6C}"/>
          </ac:picMkLst>
        </pc:picChg>
      </pc:sldChg>
      <pc:sldChg chg="addSp modSp new mod">
        <pc:chgData name="昇 井上" userId="41f7cb6301f82dfc" providerId="LiveId" clId="{096AB354-3C75-42D9-A348-DD634D37E420}" dt="2022-01-06T04:57:08.138" v="1106" actId="20577"/>
        <pc:sldMkLst>
          <pc:docMk/>
          <pc:sldMk cId="1887390332" sldId="268"/>
        </pc:sldMkLst>
        <pc:spChg chg="mod">
          <ac:chgData name="昇 井上" userId="41f7cb6301f82dfc" providerId="LiveId" clId="{096AB354-3C75-42D9-A348-DD634D37E420}" dt="2021-12-23T09:13:48.736" v="1030" actId="20577"/>
          <ac:spMkLst>
            <pc:docMk/>
            <pc:sldMk cId="1887390332" sldId="268"/>
            <ac:spMk id="2" creationId="{B701DA52-5E80-4380-A36D-263376C3667B}"/>
          </ac:spMkLst>
        </pc:spChg>
        <pc:spChg chg="add mod">
          <ac:chgData name="昇 井上" userId="41f7cb6301f82dfc" providerId="LiveId" clId="{096AB354-3C75-42D9-A348-DD634D37E420}" dt="2022-01-06T04:57:08.138" v="1106" actId="20577"/>
          <ac:spMkLst>
            <pc:docMk/>
            <pc:sldMk cId="1887390332" sldId="268"/>
            <ac:spMk id="3" creationId="{A9346051-5430-43CA-95CF-F5F3E462AAE8}"/>
          </ac:spMkLst>
        </pc:spChg>
      </pc:sldChg>
    </pc:docChg>
  </pc:docChgLst>
  <pc:docChgLst>
    <pc:chgData name="昇 井上" userId="41f7cb6301f82dfc" providerId="LiveId" clId="{385A7E26-344E-45FC-ADFA-EA3D4175B87D}"/>
    <pc:docChg chg="modSld">
      <pc:chgData name="昇 井上" userId="41f7cb6301f82dfc" providerId="LiveId" clId="{385A7E26-344E-45FC-ADFA-EA3D4175B87D}" dt="2022-01-11T12:15:47.437" v="1" actId="1076"/>
      <pc:docMkLst>
        <pc:docMk/>
      </pc:docMkLst>
      <pc:sldChg chg="addSp modSp mod">
        <pc:chgData name="昇 井上" userId="41f7cb6301f82dfc" providerId="LiveId" clId="{385A7E26-344E-45FC-ADFA-EA3D4175B87D}" dt="2022-01-11T12:15:47.437" v="1" actId="1076"/>
        <pc:sldMkLst>
          <pc:docMk/>
          <pc:sldMk cId="3140777990" sldId="260"/>
        </pc:sldMkLst>
        <pc:spChg chg="add mod">
          <ac:chgData name="昇 井上" userId="41f7cb6301f82dfc" providerId="LiveId" clId="{385A7E26-344E-45FC-ADFA-EA3D4175B87D}" dt="2022-01-11T12:15:47.437" v="1" actId="1076"/>
          <ac:spMkLst>
            <pc:docMk/>
            <pc:sldMk cId="3140777990" sldId="260"/>
            <ac:spMk id="14" creationId="{6F4E8609-1353-40E6-9392-DB5C11DAD017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F45973-588C-463C-B51C-B1203F596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1A6EC-5F88-42A9-9E5E-DA06F55F7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113698-63EF-419C-A097-9F84CC15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9E78E7-9903-46D9-99FC-3D4DAE65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7F69B5-A09A-4356-BC7C-6D8E19D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14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0C4B97-C351-4407-9508-D245B859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8998E3-C00D-4D0A-845E-726E901C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8615D-CD0C-4219-987F-DA38D80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C1AF3-CC14-4B47-8865-2853876A4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7044F-197F-49CA-922F-5D6520B6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877A3E-55A6-4513-AC6F-4768C40D3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686D57-E99C-430B-8BF9-6D38A28D0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CC548C-5761-4BE9-B204-03BCE7D4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DBD53C-E9FD-4C2B-9A9D-9DFB229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58470A-AA5F-408A-9FC5-9ECC6562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823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106A5-23DF-4114-BBE4-E6F03737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9C489C-C810-43B7-A725-95F26035D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FBE559-A60A-4555-B22E-08B3AB58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BA7F6D-39CA-48C5-B947-54B89E5A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4B75F5-50A8-4BDC-9E1D-F6D989B5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0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513084-E404-4A23-A239-4CDF2396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54C0A2-F669-45DE-B8B5-74A8C3DF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773916-4D8A-4C1C-AD13-D3A003B2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F67DDE-48DA-472C-B32D-1DBF2725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ADC1B-C835-48D1-85AA-F946C178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96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1A82C-37CE-4A04-9B53-DB2864A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25394F-DED0-4B33-8943-4E67330C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0B32CA-9FEE-42C2-B442-E7C9EC1C9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FDC5E-52B1-46A1-81EF-B5FCA07F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AAC377-1CF4-4280-A70F-6FBC905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35D854-74A4-4D9F-9CA0-D1724F89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2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2456E-99DA-44FB-A85E-CB82FFF2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8E9B3D-2A66-418A-B39B-0374D64F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655977-BF28-4783-91CB-BFD4EF097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946EB-FDEB-48A6-B878-0A6FAF642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2AE150-D098-49EF-9903-609D9B3E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BF035B-2931-45F8-B673-E15428E8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1281E4-6D8E-463F-95BD-D4C977AC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DEE730D-4FFE-4C20-A9A2-36DCD2F4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43D7-E33B-429D-A5CC-6C839F26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6F67BB-87B3-4CD2-BC3D-64D3AF5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507D9AF-7CEE-4526-963A-2B15187E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19557A-79D6-44E3-BB82-6F6AD0D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3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D0A67D-7D62-4415-A495-D1444388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0CA974-3B18-4C25-8483-0B35287B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BF7F46-7A82-41B5-B4B3-9EBB01CD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55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0BFE6-971C-41C7-AEB2-F03B16B7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4F311-D8BB-4148-891F-12DFC88FE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4D7A84-40BD-433F-90D0-364EFE15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24CEDB-344B-4926-9F0F-900DC2AA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3A4420-9160-42E1-9459-E4895236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3D1273-D1B7-4CCD-AD93-C8631D49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416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079FFA-709E-4FA2-9385-E1881C2A6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F9D93BA-7CD1-40CB-86AF-73A5769F5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E0FC87-B09B-44FA-BA35-2D60471C6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A9F940-E259-4542-A528-5161A937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558253-B591-4803-B46B-CDF53D7C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343EBF-6574-4DFE-ACE1-528D533D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63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C67908-6124-4A15-A9E0-32191E29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94E32-A1DD-4C17-9EDE-B2226CF2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F452D-11A4-431F-975E-0ED73AB52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5BC3-9FB6-4593-88EB-4A0EB142E705}" type="datetimeFigureOut">
              <a:rPr kumimoji="1" lang="ja-JP" altLang="en-US" smtClean="0"/>
              <a:t>2022/1/11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8789B-E4F3-43B3-BBD3-46C06EDA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DFFC6-2610-49AD-8538-3265AA141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226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oyahinaya-hachi.owst.jp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nden.co.jp/recruit/arbeit-part/" TargetMode="External"/><Relationship Id="rId2" Type="http://schemas.openxmlformats.org/officeDocument/2006/relationships/hyperlink" Target="https://ichiran-arbeit.net/jobfind-pc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nden.co.jp/recruit/arbeit-part/" TargetMode="External"/><Relationship Id="rId3" Type="http://schemas.openxmlformats.org/officeDocument/2006/relationships/hyperlink" Target="https://www.eak-ramen.jp/" TargetMode="External"/><Relationship Id="rId7" Type="http://schemas.openxmlformats.org/officeDocument/2006/relationships/hyperlink" Target="https://oyahinaya-hachi.owst.jp/" TargetMode="External"/><Relationship Id="rId2" Type="http://schemas.openxmlformats.org/officeDocument/2006/relationships/hyperlink" Target="https://menya-bibiri.net/sho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hiran-arbeit.net/jobfind-pc/" TargetMode="External"/><Relationship Id="rId5" Type="http://schemas.openxmlformats.org/officeDocument/2006/relationships/hyperlink" Target="http://sumoji.jp/index.html#top" TargetMode="External"/><Relationship Id="rId4" Type="http://schemas.openxmlformats.org/officeDocument/2006/relationships/hyperlink" Target="http://www.aji1000.co.jp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odai-marugen.jp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menu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" TargetMode="External"/><Relationship Id="rId2" Type="http://schemas.openxmlformats.org/officeDocument/2006/relationships/hyperlink" Target="http://sumoji.jp/index.html#t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ACBD84-89B0-49B9-A19D-AA59104F2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ポートフォリオ作成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4A44023-C876-4615-8256-9E7E038A6E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井上　昇</a:t>
            </a:r>
          </a:p>
        </p:txBody>
      </p:sp>
    </p:spTree>
    <p:extLst>
      <p:ext uri="{BB962C8B-B14F-4D97-AF65-F5344CB8AC3E}">
        <p14:creationId xmlns:p14="http://schemas.microsoft.com/office/powerpoint/2010/main" val="2659688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クーポン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https://oyahinaya-hachi.owst.jp/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C07BBE4-4AE4-49FB-BEB8-BF779419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577" y="2165292"/>
            <a:ext cx="6882066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10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アルバイト募集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https://ichiran-arbeit.net/jobfind-pc/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A0117997-CC52-464C-9B6E-1E8C78BBFC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96" b="15858"/>
          <a:stretch/>
        </p:blipFill>
        <p:spPr>
          <a:xfrm>
            <a:off x="3089972" y="2451530"/>
            <a:ext cx="6882066" cy="3036795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1B0DDD04-9674-4CE3-AD5A-9B2541CC07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41"/>
          <a:stretch/>
        </p:blipFill>
        <p:spPr>
          <a:xfrm>
            <a:off x="5565202" y="5428397"/>
            <a:ext cx="2412123" cy="130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01DA52-5E80-4380-A36D-263376C3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VD</a:t>
            </a:r>
            <a:r>
              <a:rPr kumimoji="1" lang="ja-JP" altLang="en-US" dirty="0"/>
              <a:t>テイスト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9346051-5430-43CA-95CF-F5F3E462AAE8}"/>
              </a:ext>
            </a:extLst>
          </p:cNvPr>
          <p:cNvSpPr txBox="1"/>
          <p:nvPr/>
        </p:nvSpPr>
        <p:spPr>
          <a:xfrm>
            <a:off x="838200" y="169068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黒や茶色をベースとした木目調な感じ</a:t>
            </a:r>
            <a:endParaRPr kumimoji="1" lang="en-US" altLang="ja-JP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73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BE38A-1354-4782-A029-F760FA53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自己紹介（プロフィール）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CD93B6-BA4B-4D5F-A1AB-C13BD49C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名前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生年月日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顔写真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過去経歴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スキルセット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資格・使用可能ツール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自身の強みと具体的なエピソード（自己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ヒラギノ角ゴ ProN"/>
              </a:rPr>
              <a:t>PR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）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12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D8FD4-781A-4DB0-96C6-52B25F8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solidFill>
                  <a:srgbClr val="333333"/>
                </a:solidFill>
                <a:latin typeface="Roboto Slab"/>
              </a:rPr>
              <a:t>ラーメン店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（架空のサイト作成）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62C6E7-6984-465F-B42F-073D063C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フレームワーク作成</a:t>
            </a:r>
            <a:endParaRPr kumimoji="1" lang="en-US" altLang="ja-JP" dirty="0"/>
          </a:p>
          <a:p>
            <a:r>
              <a:rPr kumimoji="1" lang="ja-JP" altLang="en-US" dirty="0"/>
              <a:t>他のウェブサイトを参考にする</a:t>
            </a:r>
            <a:endParaRPr kumimoji="1" lang="en-US" altLang="ja-JP" dirty="0"/>
          </a:p>
          <a:p>
            <a:r>
              <a:rPr kumimoji="1" lang="ja-JP" altLang="en-US" dirty="0"/>
              <a:t>コーディング</a:t>
            </a:r>
          </a:p>
        </p:txBody>
      </p:sp>
    </p:spTree>
    <p:extLst>
      <p:ext uri="{BB962C8B-B14F-4D97-AF65-F5344CB8AC3E}">
        <p14:creationId xmlns:p14="http://schemas.microsoft.com/office/powerpoint/2010/main" val="209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FCF45-0A5E-447D-87E4-F9015144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ラーメン店参考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7207D0-4F6A-4E0B-8780-E3D52A9B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https://menya-bibiri.net/shop/</a:t>
            </a:r>
            <a:endParaRPr kumimoji="1" lang="en-US" altLang="ja-JP" dirty="0"/>
          </a:p>
          <a:p>
            <a:r>
              <a:rPr kumimoji="1" lang="en-US" altLang="ja-JP" dirty="0">
                <a:hlinkClick r:id="rId3"/>
              </a:rPr>
              <a:t>https://www.eak-ramen.jp/</a:t>
            </a:r>
            <a:endParaRPr kumimoji="1" lang="en-US" altLang="ja-JP" dirty="0"/>
          </a:p>
          <a:p>
            <a:r>
              <a:rPr kumimoji="1" lang="en-US" altLang="ja-JP" dirty="0">
                <a:hlinkClick r:id="rId4"/>
              </a:rPr>
              <a:t>http://www.aji1000.co.jp/</a:t>
            </a:r>
            <a:endParaRPr kumimoji="1" lang="en-US" altLang="ja-JP" dirty="0"/>
          </a:p>
          <a:p>
            <a:r>
              <a:rPr kumimoji="1" lang="en-US" altLang="ja-JP" dirty="0">
                <a:hlinkClick r:id="rId5"/>
              </a:rPr>
              <a:t>http://sumoji.jp/index.html#top</a:t>
            </a:r>
            <a:endParaRPr kumimoji="1" lang="en-US" altLang="ja-JP" dirty="0"/>
          </a:p>
          <a:p>
            <a:r>
              <a:rPr kumimoji="1" lang="en-US" altLang="ja-JP" dirty="0">
                <a:hlinkClick r:id="rId6"/>
              </a:rPr>
              <a:t>https://ichiran-arbeit.net/jobfind-pc/</a:t>
            </a:r>
            <a:endParaRPr kumimoji="1" lang="en-US" altLang="ja-JP" dirty="0"/>
          </a:p>
          <a:p>
            <a:r>
              <a:rPr lang="en-US" altLang="ja-JP" dirty="0">
                <a:hlinkClick r:id="rId7"/>
              </a:rPr>
              <a:t>https://oyahinaya-hachi.owst.jp/</a:t>
            </a:r>
            <a:endParaRPr lang="en-US" altLang="ja-JP" dirty="0"/>
          </a:p>
          <a:p>
            <a:r>
              <a:rPr lang="en-US" altLang="ja-JP" dirty="0">
                <a:hlinkClick r:id="rId8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ヘッダー～メインビジュアル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967ED5A-89F6-4E89-B1E1-9D2423914812}"/>
              </a:ext>
            </a:extLst>
          </p:cNvPr>
          <p:cNvSpPr txBox="1"/>
          <p:nvPr/>
        </p:nvSpPr>
        <p:spPr>
          <a:xfrm>
            <a:off x="3537751" y="3361074"/>
            <a:ext cx="4935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メインビジュアルスライダー</a:t>
            </a:r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AAB88-2F7F-43D2-BB48-B9DD48A5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b="11197"/>
          <a:stretch/>
        </p:blipFill>
        <p:spPr>
          <a:xfrm>
            <a:off x="3429369" y="3957662"/>
            <a:ext cx="5333261" cy="2384434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F4E8609-1353-40E6-9392-DB5C11DAD017}"/>
              </a:ext>
            </a:extLst>
          </p:cNvPr>
          <p:cNvSpPr txBox="1"/>
          <p:nvPr/>
        </p:nvSpPr>
        <p:spPr>
          <a:xfrm>
            <a:off x="-61775" y="3597189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https://kiomiru.co.jp/blog/coding/swiper-js/</a:t>
            </a:r>
          </a:p>
        </p:txBody>
      </p:sp>
    </p:spTree>
    <p:extLst>
      <p:ext uri="{BB962C8B-B14F-4D97-AF65-F5344CB8AC3E}">
        <p14:creationId xmlns:p14="http://schemas.microsoft.com/office/powerpoint/2010/main" val="314077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A584F34-A085-4CF2-A9FF-7AD4946C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73" b="4769"/>
          <a:stretch/>
        </p:blipFill>
        <p:spPr>
          <a:xfrm>
            <a:off x="2074142" y="3276482"/>
            <a:ext cx="7570273" cy="323022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3"/>
              </a:rPr>
              <a:t>https://www.syodai-marugen.jp/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F6668D6-76F1-4527-ABF6-014D9240B6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8759" y="2495939"/>
            <a:ext cx="5746811" cy="323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D95D30F-53A5-4574-B49F-A1C70EF76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2557" r="22670" b="5113"/>
          <a:stretch/>
        </p:blipFill>
        <p:spPr>
          <a:xfrm>
            <a:off x="3671616" y="3227009"/>
            <a:ext cx="4848767" cy="318713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1" y="3649639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ja-JP" altLang="en-US" dirty="0">
                <a:hlinkClick r:id="rId3"/>
              </a:rPr>
              <a:t>https://www.eak-ramen.jp/menu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96506D5-8AFE-4BEE-953E-A30EF4650F9D}"/>
              </a:ext>
            </a:extLst>
          </p:cNvPr>
          <p:cNvSpPr txBox="1"/>
          <p:nvPr/>
        </p:nvSpPr>
        <p:spPr>
          <a:xfrm>
            <a:off x="8651288" y="332647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2110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アクセス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0" y="3622043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googlemap</a:t>
            </a:r>
            <a:r>
              <a:rPr kumimoji="1" lang="ja-JP" altLang="en-US" dirty="0"/>
              <a:t>を導入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/>
              <a:t>https://menya-bibiri.net/shop</a:t>
            </a:r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5715F6-6E1C-45EE-80C9-C20A25CF1D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3" b="4208"/>
          <a:stretch/>
        </p:blipFill>
        <p:spPr>
          <a:xfrm>
            <a:off x="3253666" y="3205597"/>
            <a:ext cx="6256424" cy="3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12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お知らせ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http://sumoji.jp/index.html#top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https://www.eak-ramen.jp/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81C15471-4214-459D-826B-99A2D02118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6" b="24530"/>
          <a:stretch/>
        </p:blipFill>
        <p:spPr>
          <a:xfrm>
            <a:off x="3141825" y="3282943"/>
            <a:ext cx="7570273" cy="18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3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453</Words>
  <Application>Microsoft Office PowerPoint</Application>
  <PresentationFormat>ワイド画面</PresentationFormat>
  <Paragraphs>82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Roboto Slab</vt:lpstr>
      <vt:lpstr>ヒラギノ角ゴ ProN</vt:lpstr>
      <vt:lpstr>游ゴシック</vt:lpstr>
      <vt:lpstr>游ゴシック Light</vt:lpstr>
      <vt:lpstr>Arial</vt:lpstr>
      <vt:lpstr>Office テーマ</vt:lpstr>
      <vt:lpstr>ポートフォリオ作成</vt:lpstr>
      <vt:lpstr>自己紹介（プロフィール）</vt:lpstr>
      <vt:lpstr>ラーメン店（架空のサイト作成）</vt:lpstr>
      <vt:lpstr>ラーメン店参考URL</vt:lpstr>
      <vt:lpstr>ラーメン店フレームワーク ヘッダー～メインビジュアル</vt:lpstr>
      <vt:lpstr>ラーメン店フレームワーク こだわり</vt:lpstr>
      <vt:lpstr>ラーメン店フレームワーク お品書き</vt:lpstr>
      <vt:lpstr>ラーメン店フレームワーク アクセス</vt:lpstr>
      <vt:lpstr>ラーメン店フレームワーク お知らせ</vt:lpstr>
      <vt:lpstr>ラーメン店フレームワーク クーポン</vt:lpstr>
      <vt:lpstr>ラーメン店フレームワーク アルバイト募集</vt:lpstr>
      <vt:lpstr>VDテイスト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ポートフォリオ作成</dc:title>
  <dc:creator>昇 井上</dc:creator>
  <cp:lastModifiedBy>昇 井上</cp:lastModifiedBy>
  <cp:revision>8</cp:revision>
  <dcterms:created xsi:type="dcterms:W3CDTF">2021-12-22T02:45:30Z</dcterms:created>
  <dcterms:modified xsi:type="dcterms:W3CDTF">2022-01-11T12:15:48Z</dcterms:modified>
</cp:coreProperties>
</file>

<file path=docProps/thumbnail.jpeg>
</file>